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Прокуратура Невского района разъясняет  </a:t>
            </a:r>
            <a:br>
              <a:rPr lang="ru-RU" sz="2400" b="1" dirty="0"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основные признаки обмана   </a:t>
            </a:r>
            <a:br>
              <a:rPr lang="ru-RU" sz="2400" b="1" dirty="0"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</a:br>
            <a:r>
              <a:rPr lang="ru-RU" sz="1200" b="1" dirty="0">
                <a:latin typeface="BatangChe" panose="02030609000101010101" pitchFamily="49" charset="-127"/>
                <a:ea typeface="BatangChe" panose="02030609000101010101" pitchFamily="49" charset="-127"/>
                <a:cs typeface="Aharoni" panose="02010803020104030203" pitchFamily="2" charset="-79"/>
              </a:rPr>
              <a:t/>
            </a:r>
            <a:br>
              <a:rPr lang="ru-RU" sz="1200" b="1" dirty="0">
                <a:latin typeface="BatangChe" panose="02030609000101010101" pitchFamily="49" charset="-127"/>
                <a:ea typeface="BatangChe" panose="02030609000101010101" pitchFamily="49" charset="-127"/>
                <a:cs typeface="Aharoni" panose="02010803020104030203" pitchFamily="2" charset="-79"/>
              </a:rPr>
            </a:br>
            <a:r>
              <a:rPr lang="ru-RU" sz="1200" b="1" dirty="0">
                <a:latin typeface="BatangChe" panose="02030609000101010101" pitchFamily="49" charset="-127"/>
                <a:ea typeface="BatangChe" panose="02030609000101010101" pitchFamily="49" charset="-127"/>
                <a:cs typeface="Aharoni" panose="02010803020104030203" pitchFamily="2" charset="-79"/>
              </a:rPr>
              <a:t>                                                                            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67544" y="1340768"/>
            <a:ext cx="4104456" cy="1368151"/>
          </a:xfrm>
        </p:spPr>
        <p:txBody>
          <a:bodyPr>
            <a:noAutofit/>
          </a:bodyPr>
          <a:lstStyle/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никому не  сообщайте: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трехзначный код на оборотной стороне карты (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CVV/CVC)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PIN-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код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коды из СМС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пароли/логины/кодовые слова/СНИЛС/ персональные данные</a:t>
            </a:r>
            <a:endParaRPr lang="ru-RU" sz="1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805" y="3429000"/>
            <a:ext cx="3807640" cy="269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                     ВАЖНО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4"/>
          </p:nvPr>
        </p:nvSpPr>
        <p:spPr>
          <a:xfrm>
            <a:off x="4644008" y="1988840"/>
            <a:ext cx="4041775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внимательны! Мошенники не перестают звонить! Расскажите об этом пожилым родственникам! Одиноким соседям!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Напомните своим родным и близким людям о том, что            нельзя сообщать по телефону свои              данные и коды!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Сотрудники     государственных органов никогда не просят уточнить данные по телефону!</a:t>
            </a: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Разговаривая с незнакомыми людьми, будьте бдительны и осторожны!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12F81DB-B57C-499A-A17D-2AEF90C125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654"/>
            <a:ext cx="1881365" cy="105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3294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51</TotalTime>
  <Words>88</Words>
  <Application>Microsoft Office PowerPoint</Application>
  <PresentationFormat>Экран (4:3)</PresentationFormat>
  <Paragraphs>15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Aharoni</vt:lpstr>
      <vt:lpstr>BatangChe</vt:lpstr>
      <vt:lpstr>Candara</vt:lpstr>
      <vt:lpstr>Symbol</vt:lpstr>
      <vt:lpstr>Times New Roman</vt:lpstr>
      <vt:lpstr>Волна</vt:lpstr>
      <vt:lpstr> Прокуратура Невского района разъясняет   основные признаки обмана                                                                               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Прокуратура Невского района разъясняет   основные признаки обмана</dc:title>
  <dc:creator>admin</dc:creator>
  <cp:lastModifiedBy>Жеребцова Ольга Николаевна</cp:lastModifiedBy>
  <cp:revision>5</cp:revision>
  <cp:lastPrinted>2025-03-12T10:42:42Z</cp:lastPrinted>
  <dcterms:created xsi:type="dcterms:W3CDTF">2025-03-12T08:19:28Z</dcterms:created>
  <dcterms:modified xsi:type="dcterms:W3CDTF">2025-03-27T06:25:25Z</dcterms:modified>
</cp:coreProperties>
</file>