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8" r:id="rId2"/>
    <p:sldId id="264" r:id="rId3"/>
    <p:sldId id="265" r:id="rId4"/>
    <p:sldId id="267" r:id="rId5"/>
    <p:sldId id="257" r:id="rId6"/>
    <p:sldId id="270" r:id="rId7"/>
    <p:sldId id="266" r:id="rId8"/>
    <p:sldId id="268" r:id="rId9"/>
    <p:sldId id="269" r:id="rId10"/>
    <p:sldId id="262" r:id="rId11"/>
    <p:sldId id="263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8807B5-00F8-45F0-B1C8-11E1F7A8797A}">
          <p14:sldIdLst>
            <p14:sldId id="258"/>
            <p14:sldId id="264"/>
          </p14:sldIdLst>
        </p14:section>
        <p14:section name="Раздел без заголовка" id="{809841E6-089D-4DB8-8104-6767957E14C7}">
          <p14:sldIdLst/>
        </p14:section>
        <p14:section name="Раздел без заголовка" id="{03511B8F-6ACF-4BA5-81BE-3C4FE715B416}">
          <p14:sldIdLst>
            <p14:sldId id="265"/>
            <p14:sldId id="267"/>
            <p14:sldId id="257"/>
            <p14:sldId id="270"/>
            <p14:sldId id="266"/>
            <p14:sldId id="268"/>
            <p14:sldId id="269"/>
            <p14:sldId id="262"/>
            <p14:sldId id="263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14" d="100"/>
          <a:sy n="114" d="100"/>
        </p:scale>
        <p:origin x="22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66C6F-7228-4F48-9737-ABB70129858B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6FBC4-2475-4915-BA4D-6FE729AEF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7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901163-7A91-49C5-BD7E-728627BD091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CF8187-641B-458B-9339-2A44420DCC3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53012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628799"/>
          </a:xfr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>
              <a:buNone/>
            </a:pPr>
            <a:r>
              <a:rPr lang="ru-RU" sz="48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cs typeface="Aharoni" panose="02010803020104030203" pitchFamily="2" charset="-79"/>
              </a:rPr>
              <a:t>Физкультурный уголок в группе «Карамелька»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365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2266008" y="5904782"/>
            <a:ext cx="5125122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Воспитатели: Дьячкова Д.Н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Васильева Д.М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220071" y="260648"/>
            <a:ext cx="3384373" cy="6120680"/>
          </a:xfrm>
        </p:spPr>
        <p:txBody>
          <a:bodyPr/>
          <a:lstStyle/>
          <a:p>
            <a:pPr algn="ctr">
              <a:buNone/>
            </a:pPr>
            <a:r>
              <a:rPr lang="ru-RU" alt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 «</a:t>
            </a:r>
            <a:r>
              <a:rPr lang="ru-RU" altLang="en-US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alt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детей».</a:t>
            </a:r>
          </a:p>
        </p:txBody>
      </p:sp>
      <p:pic>
        <p:nvPicPr>
          <p:cNvPr id="4" name="video_2025-11-11_10-12-24">
            <a:hlinkClick r:id="" action="ppaction://media"/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4608512" cy="626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5-11-11_10-20-09">
            <a:hlinkClick r:id="" action="ppaction://media"/>
          </p:cNvPr>
          <p:cNvPicPr>
            <a:picLocks noGrp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5161731" cy="619268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652120" y="260648"/>
            <a:ext cx="3168352" cy="5400600"/>
          </a:xfrm>
        </p:spPr>
        <p:txBody>
          <a:bodyPr/>
          <a:lstStyle/>
          <a:p>
            <a:pPr algn="ctr">
              <a:buNone/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 «</a:t>
            </a:r>
            <a:r>
              <a:rPr lang="ru-RU" sz="2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-зарядка» в первой младшей группе.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132856"/>
            <a:ext cx="8640960" cy="2123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66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6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Весь спортивный инвентарь группы мы используем для проведения спортивных досугов, развлечений,</a:t>
            </a:r>
            <a:r>
              <a:rPr lang="ru-RU" sz="24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физкультурных занятий в группе, в проведении совместной игровой </a:t>
            </a:r>
            <a:r>
              <a:rPr lang="ru-RU" sz="2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400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утренней гимнастики и здоровье сберегающих технологий.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hoto_2025-11-18_16-50-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492896"/>
            <a:ext cx="3168352" cy="4005064"/>
          </a:xfrm>
          <a:prstGeom prst="rect">
            <a:avLst/>
          </a:prstGeom>
        </p:spPr>
      </p:pic>
      <p:pic>
        <p:nvPicPr>
          <p:cNvPr id="8" name="Рисунок 7" descr="photo_2025-11-18_16-50-22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789040"/>
            <a:ext cx="3672408" cy="2780928"/>
          </a:xfrm>
          <a:prstGeom prst="rect">
            <a:avLst/>
          </a:prstGeom>
        </p:spPr>
      </p:pic>
      <p:pic>
        <p:nvPicPr>
          <p:cNvPr id="9" name="Рисунок 8" descr="photo_2025-09-26_11-11-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6712" y="2276872"/>
            <a:ext cx="3709256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25-11-19_13-35-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3955930" cy="51605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332657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Спортивный уголок группы «Карамелька»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44824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оборудование в спортивном уголке нашей группы трансформируемое, полифункциональное, вариативное, доступное и безопасное, его можно использовать в любом виде деятельности. Спортивное оборудование в группе фабричное и нестандартное, изготовленное своими руками.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69127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Теоритический материал:</a:t>
            </a:r>
          </a:p>
        </p:txBody>
      </p:sp>
      <p:pic>
        <p:nvPicPr>
          <p:cNvPr id="5" name="Рисунок 4" descr="photo_2025-11-19_12-53-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460781"/>
            <a:ext cx="4605976" cy="5208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460781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картотека подвижных игр;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картотека малоподвижных игр;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картотека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минуток;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картотека утренних гимнастик;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картотека гимнастик после дневного сна;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иллюстрации, картинки видов спорта согласно времени года.</a:t>
            </a:r>
          </a:p>
          <a:p>
            <a:pPr marL="342900" indent="-342900" algn="ctr">
              <a:buFontTx/>
              <a:buChar char="-"/>
            </a:pP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>
              <a:buNone/>
            </a:pP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«Солнышко 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дождик» для детей раннего возраста развивает ловкость, быстроту реакции, умение ориентироваться в пространстве, действовать по сигналу.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3068516" cy="465423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014369" cy="4639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hoto_2025-11-18_16-50-34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1"/>
            <a:ext cx="4320480" cy="4680519"/>
          </a:xfrm>
          <a:prstGeom prst="rect">
            <a:avLst/>
          </a:prstGeom>
        </p:spPr>
      </p:pic>
      <p:pic>
        <p:nvPicPr>
          <p:cNvPr id="5" name="Рисунок 4" descr="photo_2025-11-18_16-50-3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139952" cy="46805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4869160"/>
            <a:ext cx="89644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на развитие речевого дыхания «Воздушные шарики» и антистрессовая игрушка «Веселый зайка» , для развития мелкой моторики рук и снятия эмоциональной скованности и напряжения.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36712"/>
            <a:ext cx="2232248" cy="4032448"/>
          </a:xfrm>
          <a:prstGeom prst="rect">
            <a:avLst/>
          </a:prstGeom>
        </p:spPr>
      </p:pic>
      <p:pic>
        <p:nvPicPr>
          <p:cNvPr id="4" name="Рисунок 3" descr="photo_2025-11-18_16-50-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00400" cy="4536504"/>
          </a:xfrm>
          <a:prstGeom prst="rect">
            <a:avLst/>
          </a:prstGeom>
        </p:spPr>
      </p:pic>
      <p:pic>
        <p:nvPicPr>
          <p:cNvPr id="5" name="Рисунок 4" descr="photo_2025-11-18_16-50-23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32656"/>
            <a:ext cx="2736304" cy="45365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4869160"/>
            <a:ext cx="89644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Подвижная игра «Вышла курочка гулять» - учит внимательно слушать взрослого , выполнять движения в соответствии с текстом.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355976" cy="4896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Физкультминутка в первой младшей группе, проводится для кратковременного отдыха детей и стабилизации работоспособности.</a:t>
            </a:r>
          </a:p>
        </p:txBody>
      </p:sp>
      <p:pic>
        <p:nvPicPr>
          <p:cNvPr id="6" name="Рисунок 5" descr="photo_2025-11-11_10-30-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90389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6" y="1268760"/>
            <a:ext cx="4312134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427984" cy="5040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«Собери колечки на палочку» и игра « Спрячь шарики в свои домики» направленны на развитие соотносящих действий у детей.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</TotalTime>
  <Words>264</Words>
  <Application>Microsoft Office PowerPoint</Application>
  <PresentationFormat>Экран (4:3)</PresentationFormat>
  <Paragraphs>21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Aharoni</vt:lpstr>
      <vt:lpstr>Calibri</vt:lpstr>
      <vt:lpstr>Georgia</vt:lpstr>
      <vt:lpstr>Times New Roman</vt:lpstr>
      <vt:lpstr>Trebuchet MS</vt:lpstr>
      <vt:lpstr>Воздушный поток</vt:lpstr>
      <vt:lpstr>Физкультурный уголок в группе «Карамелька»</vt:lpstr>
      <vt:lpstr>Презентация PowerPoint</vt:lpstr>
      <vt:lpstr>Презентация PowerPoint</vt:lpstr>
      <vt:lpstr>Презентация PowerPoint</vt:lpstr>
      <vt:lpstr> Игра «Солнышко и дождик» для детей раннего возраста развивает ловкость, быстроту реакции, умение ориентироваться в пространстве, действовать по сигналу.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«Физминутка для детей».</vt:lpstr>
      <vt:lpstr>Видео «Мульт-зарядка» в первой младшей группе.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Невского Детский Сад</cp:lastModifiedBy>
  <cp:revision>42</cp:revision>
  <dcterms:created xsi:type="dcterms:W3CDTF">2025-11-09T11:21:00Z</dcterms:created>
  <dcterms:modified xsi:type="dcterms:W3CDTF">2025-11-21T13:09:05Z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F85439C3D88C412681227C4388C39654_13</vt:lpwstr>
  </property>
  <property fmtid="{D5CDD505-2E9C-101B-9397-08002B2CF9AE}" pid="3" name="KSOProductBuildVer">
    <vt:lpwstr>1049-12.2.0.23155</vt:lpwstr>
  </property>
</Properties>
</file>