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4E1"/>
    <a:srgbClr val="E0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04" y="-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BCEA0-47C6-F108-1A63-639EE78E5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76EE05-FF27-483A-FDEC-42D240F11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5ED1C9-80D2-0E07-470E-81D8493D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43A1D-97D0-16C2-B8C6-3D81352E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1FDD4-3DD0-EF8D-9017-35AFB37F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1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CCC9B-A328-E800-176D-582CC687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390B17-5552-54F1-053E-72345DD80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498A6-225C-8560-1A0E-6DB2E2AA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69EEB-BC70-02DF-C2C3-04A3FF9C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4804AC-1E96-1D84-55BF-77CD2071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4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AEB985-B30E-6187-DAD9-FE403D776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B09213-07EB-D318-039F-EB188B31F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D340A-5ACE-60CB-0869-6BE535B5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1D1DF-D6FE-7B28-C6EB-376C6253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5B36B-E1D8-7DD1-AFAD-8C91F068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1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CF6E5-89AA-75FD-D4B7-C2938E29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C3645-0095-6198-E041-CAD03292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0B372-8947-873B-0ECF-BA6F45C2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C9AC3-11CD-12EB-2336-383D9EB1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BEA50-492C-01CB-6D47-AFB61CF2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4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4C10D-36C9-8945-3A64-D45E277E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8AF0A1-F17C-A4FB-009E-A68FE1B9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60E37-74CA-8033-E323-118E2F02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38F11-04EB-C8C7-4CE5-2037AB6B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3B742-5231-FA8D-2693-EDA9AB6B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7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1ABB-2924-BF4E-CAA2-684D2F12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C28D4-1F13-8A61-6F14-F3284D097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CA3877-24AA-E2C4-E8D0-5FE19B79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B8509E-3785-F442-BC3E-AD755B72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6B18A7-C4F9-EDA6-1394-928BBA64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68E76F-4587-D034-064D-040623B2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1D689-16DC-3BC9-0848-4872036F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B4DE4-23E5-BAAF-056F-0B1D7766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D8770-4691-1B43-C74F-68652B3A4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4AC488-CCEA-1C20-A55D-6711D482A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6BAA42-4ACC-4FE9-CBEE-F56DC9D8D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0083A1-3CB9-6F3B-6EDF-0500D20F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A49B9F-F628-45C8-BD86-A72773E4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B7C195-4E5C-DA42-BE3D-7178EDF3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C4BB7-EA92-2404-1D4F-269BA161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3058C7-BDEB-8A3C-2A4F-CACFD92A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FCB7BF-8D41-DB63-4A92-444D2397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8ED9A8-D7D0-F87D-BDFF-3D488977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2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B2D36E-0644-E411-5792-9DFABD6E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624D77-E6D5-8DF3-C076-5A69EF19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2AEE44-4587-E6F8-A608-894B52B9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0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9B0A2-DEF5-031C-3F77-FF988964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8EC25-3F0D-A033-7D4B-F50C184D5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BD240-46DE-BC70-F121-C25693FFE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47794-72C4-0FC1-3F15-FECC090E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6B5B5-95D4-FA99-E3C3-0EBC3A7D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AA0DB3-04BB-701F-F5D7-33DD46F7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9D8D7-CFFA-412B-7F42-341C7321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F4A12E-64FF-D61A-DEA4-E2097D82D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1BD81-5410-4377-7E69-47D830208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C3AC40-5EB2-A925-F5B5-288D9ABD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FCC10D-A749-6E3C-2E40-06F73BA1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D0414A-BA0F-B74B-7250-5A88AA9D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7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BFD49-6749-2040-53B8-95C69483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90BF7-A108-8263-A672-A7D18FD9C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5DAAC-0885-30A1-BE55-734F57A0E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079E2A-4518-464E-AA2A-A00DFC98D3F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95FD4A-B62D-E2AD-FB50-FB85A2ABD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9592A7-D0A2-128E-3525-93FB9E8F9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4D6F4-AF53-4AEF-8C15-05191B3B7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8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EEFF17B7-3248-EB18-BBD0-73961AF5EBD1}"/>
              </a:ext>
            </a:extLst>
          </p:cNvPr>
          <p:cNvSpPr/>
          <p:nvPr/>
        </p:nvSpPr>
        <p:spPr>
          <a:xfrm>
            <a:off x="0" y="-1249045"/>
            <a:ext cx="12192000" cy="1629622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DEF970B2-2AC7-92C9-8B80-30CF9CFF1CAE}"/>
              </a:ext>
            </a:extLst>
          </p:cNvPr>
          <p:cNvSpPr/>
          <p:nvPr/>
        </p:nvSpPr>
        <p:spPr>
          <a:xfrm>
            <a:off x="0" y="6476153"/>
            <a:ext cx="12192000" cy="1629622"/>
          </a:xfrm>
          <a:prstGeom prst="doubleWave">
            <a:avLst>
              <a:gd name="adj1" fmla="val 6250"/>
              <a:gd name="adj2" fmla="val -313"/>
            </a:avLst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id="{0BA24FC1-39D1-13E6-5731-A74C870577F5}"/>
              </a:ext>
            </a:extLst>
          </p:cNvPr>
          <p:cNvSpPr/>
          <p:nvPr/>
        </p:nvSpPr>
        <p:spPr>
          <a:xfrm rot="16200000">
            <a:off x="-4995862" y="2728911"/>
            <a:ext cx="9182100" cy="1362075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id="{12B0FECC-B64F-A7DB-77B5-0FDD5D1F2E69}"/>
              </a:ext>
            </a:extLst>
          </p:cNvPr>
          <p:cNvSpPr/>
          <p:nvPr/>
        </p:nvSpPr>
        <p:spPr>
          <a:xfrm rot="16200000">
            <a:off x="8196905" y="2495549"/>
            <a:ext cx="9182100" cy="1828797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маяк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5A0FC94-B01E-345B-0A29-DA3491D0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8366"/>
            <a:ext cx="1362076" cy="1362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DA995D-2416-4423-BB7F-8E706C1E3529}"/>
              </a:ext>
            </a:extLst>
          </p:cNvPr>
          <p:cNvSpPr txBox="1"/>
          <p:nvPr/>
        </p:nvSpPr>
        <p:spPr>
          <a:xfrm>
            <a:off x="1310327" y="1580442"/>
            <a:ext cx="5344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УГОЛОК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«СВЕТЛЯЧОК»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D44A7874-1121-47A7-9959-3FEFD563C7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0F2249-EC2C-4F17-AD65-2DDD27591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58" y="610505"/>
            <a:ext cx="4676940" cy="56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0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14C30-E760-6491-307F-74C2B9CB6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673EDE08-EA84-3F9F-C501-E5BDDC757080}"/>
              </a:ext>
            </a:extLst>
          </p:cNvPr>
          <p:cNvSpPr/>
          <p:nvPr/>
        </p:nvSpPr>
        <p:spPr>
          <a:xfrm>
            <a:off x="0" y="-1249045"/>
            <a:ext cx="12192000" cy="1629622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D48F5363-71E5-2238-65DD-89AFF7E15687}"/>
              </a:ext>
            </a:extLst>
          </p:cNvPr>
          <p:cNvSpPr/>
          <p:nvPr/>
        </p:nvSpPr>
        <p:spPr>
          <a:xfrm>
            <a:off x="0" y="6476153"/>
            <a:ext cx="12192000" cy="1629622"/>
          </a:xfrm>
          <a:prstGeom prst="doubleWave">
            <a:avLst>
              <a:gd name="adj1" fmla="val 6250"/>
              <a:gd name="adj2" fmla="val -313"/>
            </a:avLst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id="{AFAFE115-B7E7-35AA-C0DF-5B7D8D65D0E4}"/>
              </a:ext>
            </a:extLst>
          </p:cNvPr>
          <p:cNvSpPr/>
          <p:nvPr/>
        </p:nvSpPr>
        <p:spPr>
          <a:xfrm rot="16200000">
            <a:off x="-4995862" y="2728911"/>
            <a:ext cx="9182100" cy="1362075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id="{B15F2E80-3900-E910-A396-2EB525A8B104}"/>
              </a:ext>
            </a:extLst>
          </p:cNvPr>
          <p:cNvSpPr/>
          <p:nvPr/>
        </p:nvSpPr>
        <p:spPr>
          <a:xfrm rot="16200000">
            <a:off x="8196905" y="2495549"/>
            <a:ext cx="9182100" cy="1828797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маяк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499570C-442C-9818-2ABB-9A39EFBA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8366"/>
            <a:ext cx="1362076" cy="1362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DF5F5B-2CD7-4036-8777-5CE7ED44F244}"/>
              </a:ext>
            </a:extLst>
          </p:cNvPr>
          <p:cNvSpPr txBox="1"/>
          <p:nvPr/>
        </p:nvSpPr>
        <p:spPr>
          <a:xfrm>
            <a:off x="3949831" y="2743200"/>
            <a:ext cx="3729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девиз:</a:t>
            </a:r>
          </a:p>
          <a:p>
            <a:pPr algn="ctr"/>
            <a:r>
              <a:rPr lang="ru-RU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«СВЕТЛЯЧКИ»</a:t>
            </a:r>
          </a:p>
          <a:p>
            <a:pPr algn="ctr"/>
            <a:r>
              <a:rPr lang="ru-RU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СПОРТЕ</a:t>
            </a:r>
          </a:p>
          <a:p>
            <a:pPr algn="ctr"/>
            <a:r>
              <a:rPr lang="ru-RU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МАЯЧКИ»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FD2B83-6D65-4FFA-9066-2B6CA6FD4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5871">
            <a:off x="2143016" y="67027"/>
            <a:ext cx="2139101" cy="24581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9E044C-53F2-422B-B72F-A788B1F32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0352">
            <a:off x="9126553" y="311111"/>
            <a:ext cx="1909500" cy="2839030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A6CF7694-D781-4179-8021-F1FE583FF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95302C-5B73-4276-B46F-4B3A6CC56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304" y="3208624"/>
            <a:ext cx="2177502" cy="3267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8E14EE-F716-4950-AEC7-4248C1EE3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414" y="-113519"/>
            <a:ext cx="1866039" cy="30780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695927-07CC-45DC-8C32-9C8425DDE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42" y="2129259"/>
            <a:ext cx="1837986" cy="32675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9D9805-60BD-4AB4-A8E2-9AEE81639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8469" y="-593200"/>
            <a:ext cx="2368115" cy="31574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8830E4-F394-4DFB-B9F4-ECA807B5A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4429" y="2363531"/>
            <a:ext cx="1705892" cy="22745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C6D319-93B3-4EA0-B5C2-6D1F808C80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0388" y="2799955"/>
            <a:ext cx="2222913" cy="29638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0ED18DC-0C71-417B-B399-024B216DC5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9630" y="4470281"/>
            <a:ext cx="1504405" cy="20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6B0A-2776-741D-3E6A-5139748A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7C02EB83-61F4-5442-302B-54D8CA3F61A4}"/>
              </a:ext>
            </a:extLst>
          </p:cNvPr>
          <p:cNvSpPr/>
          <p:nvPr/>
        </p:nvSpPr>
        <p:spPr>
          <a:xfrm>
            <a:off x="0" y="-1249045"/>
            <a:ext cx="12192000" cy="1629622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F3F122AF-2FF7-CF3E-DF72-4A02C08B8919}"/>
              </a:ext>
            </a:extLst>
          </p:cNvPr>
          <p:cNvSpPr/>
          <p:nvPr/>
        </p:nvSpPr>
        <p:spPr>
          <a:xfrm>
            <a:off x="0" y="6476153"/>
            <a:ext cx="12192000" cy="1629622"/>
          </a:xfrm>
          <a:prstGeom prst="doubleWave">
            <a:avLst>
              <a:gd name="adj1" fmla="val 6250"/>
              <a:gd name="adj2" fmla="val -313"/>
            </a:avLst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id="{C6D8FEB3-55B1-E682-4417-7C0F6B3F74FA}"/>
              </a:ext>
            </a:extLst>
          </p:cNvPr>
          <p:cNvSpPr/>
          <p:nvPr/>
        </p:nvSpPr>
        <p:spPr>
          <a:xfrm rot="16200000">
            <a:off x="-4995862" y="2728911"/>
            <a:ext cx="9182100" cy="1362075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id="{F3FE88C9-D2B3-ADE3-FFE8-52CA8255A8E5}"/>
              </a:ext>
            </a:extLst>
          </p:cNvPr>
          <p:cNvSpPr/>
          <p:nvPr/>
        </p:nvSpPr>
        <p:spPr>
          <a:xfrm rot="16200000">
            <a:off x="8196905" y="2495549"/>
            <a:ext cx="9182100" cy="1828797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маяк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CAD938-B4CA-1DB2-B7AF-9E11A76E9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8366"/>
            <a:ext cx="1362076" cy="1362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16563-70B3-4964-80F0-89996BDD71D4}"/>
              </a:ext>
            </a:extLst>
          </p:cNvPr>
          <p:cNvSpPr txBox="1"/>
          <p:nvPr/>
        </p:nvSpPr>
        <p:spPr>
          <a:xfrm>
            <a:off x="1998482" y="556181"/>
            <a:ext cx="915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для подвижных и малоподвижных игр: эмблемы, маски, ленточки, «лошадка», флажки, конус, обручи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8DEECB-9787-432E-941B-4B1E2AEB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56" y="1499933"/>
            <a:ext cx="3693713" cy="23951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DB7591-1403-4C12-AA2A-3B641F41D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92989">
            <a:off x="952153" y="1698079"/>
            <a:ext cx="2803376" cy="21025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B5E399-9EFD-4D0D-A1D4-1A4201DE5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83837">
            <a:off x="8178361" y="1290150"/>
            <a:ext cx="2623794" cy="19678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AA4B95-E5AE-4AF3-98B5-EFCD23FE6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326" y="4013969"/>
            <a:ext cx="3170548" cy="23779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C1A288-03E5-48B5-B348-167C13FBA3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6266" y="3252807"/>
            <a:ext cx="2337546" cy="1753160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4E80CE97-A344-4B4F-98FB-87D8277C41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9C1919-ED1D-4B68-8441-7F76C7129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7874" y="3590948"/>
            <a:ext cx="2018711" cy="2691615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EEE82961-0053-4F95-BE73-48946BC821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030CDD-D532-4BED-9F5B-3A6D63EF5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984" y="3558061"/>
            <a:ext cx="2036131" cy="27148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3395FF-45C5-40A1-AB32-174BA48CC8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1" y="3864019"/>
            <a:ext cx="2023306" cy="26977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236A8B-83AF-47E2-8EA3-E3570475C9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1476" y="4936755"/>
            <a:ext cx="2612185" cy="18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0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14CB6-03A2-C3ED-8A85-B1464B7E1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77852569-1AD3-BB91-1DC0-D6FC9B1B4AF3}"/>
              </a:ext>
            </a:extLst>
          </p:cNvPr>
          <p:cNvSpPr/>
          <p:nvPr/>
        </p:nvSpPr>
        <p:spPr>
          <a:xfrm>
            <a:off x="0" y="-1249045"/>
            <a:ext cx="12192000" cy="1629622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99679832-ACAC-F6BA-BDF7-4FA883A5ED85}"/>
              </a:ext>
            </a:extLst>
          </p:cNvPr>
          <p:cNvSpPr/>
          <p:nvPr/>
        </p:nvSpPr>
        <p:spPr>
          <a:xfrm>
            <a:off x="0" y="6476153"/>
            <a:ext cx="12192000" cy="1629622"/>
          </a:xfrm>
          <a:prstGeom prst="doubleWave">
            <a:avLst>
              <a:gd name="adj1" fmla="val 6250"/>
              <a:gd name="adj2" fmla="val -313"/>
            </a:avLst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id="{A5E2E939-DA56-FDD8-8963-6726D585138E}"/>
              </a:ext>
            </a:extLst>
          </p:cNvPr>
          <p:cNvSpPr/>
          <p:nvPr/>
        </p:nvSpPr>
        <p:spPr>
          <a:xfrm rot="16200000">
            <a:off x="-4995862" y="2728911"/>
            <a:ext cx="9182100" cy="1362075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id="{F0A1A7B8-5BA4-490C-D247-FB5848D1A3E6}"/>
              </a:ext>
            </a:extLst>
          </p:cNvPr>
          <p:cNvSpPr/>
          <p:nvPr/>
        </p:nvSpPr>
        <p:spPr>
          <a:xfrm rot="16200000">
            <a:off x="8196905" y="2495549"/>
            <a:ext cx="9182100" cy="1828797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маяк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EA5F299-2044-ACE0-276F-DBC3B376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8366"/>
            <a:ext cx="1362076" cy="1362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AA77B-CD5E-4C43-8086-53C9FA7B2FC6}"/>
              </a:ext>
            </a:extLst>
          </p:cNvPr>
          <p:cNvSpPr txBox="1"/>
          <p:nvPr/>
        </p:nvSpPr>
        <p:spPr>
          <a:xfrm>
            <a:off x="1484907" y="515566"/>
            <a:ext cx="9915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профилактики плоскостопия и развития мелкой моторики рук: мешочки с крупой, дорожка с рельефами, самодельный коврик с разной текстурой и пуговицами, массажные мячики ( у нас есть «Коллекция мячей» разной формы, текстуры, материала и размера), эспандер, сделанный своими руками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B86CD9-02FC-4B81-8A6E-7954C585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767" y="1487857"/>
            <a:ext cx="3550305" cy="26627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24A154-5023-4897-A262-897737964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1489">
            <a:off x="1129790" y="1858267"/>
            <a:ext cx="2762783" cy="20073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145AFC-FEC6-4459-B24D-E00FB38F0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2841">
            <a:off x="8240600" y="1647962"/>
            <a:ext cx="2866957" cy="21502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F1ACDB-AE98-4E30-852D-8CFED16F9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316" y="3583031"/>
            <a:ext cx="2534816" cy="19011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C2616F-CD62-4C52-90E6-938409B92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642" y="3703114"/>
            <a:ext cx="1635090" cy="21801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277843-BE24-49CB-BD9E-47A95BEB6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997" y="4427447"/>
            <a:ext cx="1505439" cy="20072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5E0B0C-5FFD-4121-B003-30F5E7D717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4253" y="3954902"/>
            <a:ext cx="3337747" cy="21291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0D3F47-9142-468F-9474-21AC474E41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2151" y="3400122"/>
            <a:ext cx="2501555" cy="18761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630539-9A01-4766-890D-7BD1B3E14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9330" y="5110729"/>
            <a:ext cx="2022608" cy="15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9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C3895-4D5A-5AE4-287F-130BD47ED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CA81B8C8-490C-7400-880D-541EA8417619}"/>
              </a:ext>
            </a:extLst>
          </p:cNvPr>
          <p:cNvSpPr/>
          <p:nvPr/>
        </p:nvSpPr>
        <p:spPr>
          <a:xfrm>
            <a:off x="0" y="-1249045"/>
            <a:ext cx="12192000" cy="1629622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3A19A06F-E457-1390-4831-2C4CA960CDFD}"/>
              </a:ext>
            </a:extLst>
          </p:cNvPr>
          <p:cNvSpPr/>
          <p:nvPr/>
        </p:nvSpPr>
        <p:spPr>
          <a:xfrm>
            <a:off x="0" y="6476153"/>
            <a:ext cx="12192000" cy="1629622"/>
          </a:xfrm>
          <a:prstGeom prst="doubleWave">
            <a:avLst>
              <a:gd name="adj1" fmla="val 6250"/>
              <a:gd name="adj2" fmla="val -313"/>
            </a:avLst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id="{BCABA224-4014-4BF7-981A-B5FEED1BECF0}"/>
              </a:ext>
            </a:extLst>
          </p:cNvPr>
          <p:cNvSpPr/>
          <p:nvPr/>
        </p:nvSpPr>
        <p:spPr>
          <a:xfrm rot="16200000">
            <a:off x="-4995862" y="2728911"/>
            <a:ext cx="9182100" cy="1362075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id="{AB5B4D90-74DF-EF78-7D43-F7BA504B079C}"/>
              </a:ext>
            </a:extLst>
          </p:cNvPr>
          <p:cNvSpPr/>
          <p:nvPr/>
        </p:nvSpPr>
        <p:spPr>
          <a:xfrm rot="16200000">
            <a:off x="8196905" y="2495549"/>
            <a:ext cx="9182100" cy="1828797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маяк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1B8F31E-A7CC-735A-1410-94EE60FD6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8366"/>
            <a:ext cx="1362076" cy="1362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B4F14D-7F14-417C-88DC-200586761429}"/>
              </a:ext>
            </a:extLst>
          </p:cNvPr>
          <p:cNvSpPr txBox="1"/>
          <p:nvPr/>
        </p:nvSpPr>
        <p:spPr>
          <a:xfrm>
            <a:off x="1484907" y="476655"/>
            <a:ext cx="996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игр и упражнений с прыжками, перешагиванием, подъема и спуска: скакалки, шнур, бруски, </a:t>
            </a:r>
            <a:r>
              <a:rPr lang="ru-RU" dirty="0" err="1"/>
              <a:t>резиночка</a:t>
            </a:r>
            <a:r>
              <a:rPr lang="ru-RU" dirty="0"/>
              <a:t> для прыжков, ходули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19A7C6-99B2-48C6-AC18-B91A0940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700" y="1122986"/>
            <a:ext cx="4432496" cy="27391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8CA758-C792-47E0-8D87-6D21921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65680">
            <a:off x="1425542" y="1317021"/>
            <a:ext cx="2054358" cy="27391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E0A1F7-399A-459B-9199-37EFE9F39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96948">
            <a:off x="9064792" y="1189543"/>
            <a:ext cx="2294249" cy="30589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31DF5B-C8E5-4F9A-BC70-DEBE45519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507" y="3848322"/>
            <a:ext cx="2141259" cy="28550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EF02D0-330C-4352-993B-EB860AE5C4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652" y="3849242"/>
            <a:ext cx="2140569" cy="28540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297A81-DC3B-40EB-A277-3B1E7C9C0A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1167" y="3749897"/>
            <a:ext cx="2144833" cy="28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4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D1761-2675-477A-4FDD-0CB99FE5A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F6CC62DD-AD28-AD27-82E9-D1D0CBA4D592}"/>
              </a:ext>
            </a:extLst>
          </p:cNvPr>
          <p:cNvSpPr/>
          <p:nvPr/>
        </p:nvSpPr>
        <p:spPr>
          <a:xfrm>
            <a:off x="0" y="-1249045"/>
            <a:ext cx="12192000" cy="1629622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8B34B6F8-9445-D94A-B9E7-7F01D08FEB3C}"/>
              </a:ext>
            </a:extLst>
          </p:cNvPr>
          <p:cNvSpPr/>
          <p:nvPr/>
        </p:nvSpPr>
        <p:spPr>
          <a:xfrm>
            <a:off x="0" y="6476153"/>
            <a:ext cx="12192000" cy="1629622"/>
          </a:xfrm>
          <a:prstGeom prst="doubleWave">
            <a:avLst>
              <a:gd name="adj1" fmla="val 6250"/>
              <a:gd name="adj2" fmla="val -313"/>
            </a:avLst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id="{58DD2A0F-AE46-98F5-3585-5214299C259A}"/>
              </a:ext>
            </a:extLst>
          </p:cNvPr>
          <p:cNvSpPr/>
          <p:nvPr/>
        </p:nvSpPr>
        <p:spPr>
          <a:xfrm rot="16200000">
            <a:off x="-4995862" y="2728911"/>
            <a:ext cx="9182100" cy="1362075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id="{64105AB1-F5AE-76D1-A2F8-ABAA6938BB2C}"/>
              </a:ext>
            </a:extLst>
          </p:cNvPr>
          <p:cNvSpPr/>
          <p:nvPr/>
        </p:nvSpPr>
        <p:spPr>
          <a:xfrm rot="16200000">
            <a:off x="8196905" y="2495549"/>
            <a:ext cx="9182100" cy="1828797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маяк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6C3545-16C0-EDB0-DEBF-75F093DF0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8366"/>
            <a:ext cx="1362076" cy="1362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5E53B-511C-455D-A15E-101A3C59CD30}"/>
              </a:ext>
            </a:extLst>
          </p:cNvPr>
          <p:cNvSpPr txBox="1"/>
          <p:nvPr/>
        </p:nvSpPr>
        <p:spPr>
          <a:xfrm>
            <a:off x="1791093" y="518474"/>
            <a:ext cx="956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игр и упражнений с бросанием, ловлей и метанием: </a:t>
            </a:r>
            <a:r>
              <a:rPr lang="ru-RU" dirty="0" err="1"/>
              <a:t>кольцеброс</a:t>
            </a:r>
            <a:r>
              <a:rPr lang="ru-RU" dirty="0"/>
              <a:t>, мячи резиновые разных размеров, мячи разной текстуры и мешочки с песком для метания, корзины для игр с бросанием, кегли, бадминтон, теннис, нестандартное оборудование,  (самодельная игра «Попади в цель», бильбоке»)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B9DBC0-773E-4C33-B9F8-73557F97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82" y="1856700"/>
            <a:ext cx="4183636" cy="21539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220D69-C4E9-44E5-820A-82DB74DF0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2784">
            <a:off x="398395" y="1697463"/>
            <a:ext cx="2025585" cy="27007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7A0955-E691-4245-ABB3-13C01BCAF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840">
            <a:off x="8700545" y="1682828"/>
            <a:ext cx="2004282" cy="26723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3F62D1-1B79-4822-9156-9882D3D9D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158" y="4371291"/>
            <a:ext cx="2806483" cy="21048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0618AF-5396-4D06-B02C-45B737034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525" y="3823664"/>
            <a:ext cx="1952828" cy="26037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CEB44D-5CB7-4378-AA0C-93C9175B3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183" y="4010619"/>
            <a:ext cx="3528767" cy="26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2838C-3383-004F-2F7A-260DEB86E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E44C613D-C800-CDC2-B97E-CADC570E27B1}"/>
              </a:ext>
            </a:extLst>
          </p:cNvPr>
          <p:cNvSpPr/>
          <p:nvPr/>
        </p:nvSpPr>
        <p:spPr>
          <a:xfrm>
            <a:off x="0" y="-1249045"/>
            <a:ext cx="12192000" cy="1629622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C5ADB050-0A7C-9AF0-595A-4B15E3881D66}"/>
              </a:ext>
            </a:extLst>
          </p:cNvPr>
          <p:cNvSpPr/>
          <p:nvPr/>
        </p:nvSpPr>
        <p:spPr>
          <a:xfrm>
            <a:off x="0" y="6476153"/>
            <a:ext cx="12192000" cy="1629622"/>
          </a:xfrm>
          <a:prstGeom prst="doubleWave">
            <a:avLst>
              <a:gd name="adj1" fmla="val 6250"/>
              <a:gd name="adj2" fmla="val -313"/>
            </a:avLst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id="{D6C5C32D-DEE8-0EA4-4529-84DAF0ADD5C4}"/>
              </a:ext>
            </a:extLst>
          </p:cNvPr>
          <p:cNvSpPr/>
          <p:nvPr/>
        </p:nvSpPr>
        <p:spPr>
          <a:xfrm rot="16200000">
            <a:off x="-4995862" y="2728911"/>
            <a:ext cx="9182100" cy="1362075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id="{C880B508-C33E-7297-8221-588533FE619A}"/>
              </a:ext>
            </a:extLst>
          </p:cNvPr>
          <p:cNvSpPr/>
          <p:nvPr/>
        </p:nvSpPr>
        <p:spPr>
          <a:xfrm rot="16200000">
            <a:off x="8196905" y="2495549"/>
            <a:ext cx="9182100" cy="1828797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маяк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AB1281-76A4-A6E7-C639-133356E72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8366"/>
            <a:ext cx="1362076" cy="1362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BBED3B-A7D3-4630-8318-AB6208D04365}"/>
              </a:ext>
            </a:extLst>
          </p:cNvPr>
          <p:cNvSpPr txBox="1"/>
          <p:nvPr/>
        </p:nvSpPr>
        <p:spPr>
          <a:xfrm>
            <a:off x="1668544" y="480767"/>
            <a:ext cx="994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дыхательной гимнастики и гимнастики для глаз мы активно используем пособия в свободной деятельности и на занятиях (они у нас в свободном доступе, а также, рекомендованы родителям для домашнего использования)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40CE5A-2F5E-4E75-A74F-CC55BE29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93" y="1554676"/>
            <a:ext cx="4389644" cy="24897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C62C01-158B-4ADA-9844-608A0CF5F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40" y="3867451"/>
            <a:ext cx="3371071" cy="25283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ACAE35-938F-4BD6-B610-66EA7BAD4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94356">
            <a:off x="8796855" y="1335201"/>
            <a:ext cx="2112979" cy="2817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275A70-3636-45F4-85E7-6E1400A76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670" y="4008716"/>
            <a:ext cx="3230332" cy="24227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1A6858-A42E-4E22-9152-35F8CB183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79032">
            <a:off x="790021" y="1911682"/>
            <a:ext cx="2729542" cy="20471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16746E-AAEB-491B-A6EF-A018D0CFF5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121" y="4120899"/>
            <a:ext cx="1924093" cy="25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06386-F1AD-46F0-B214-9C274785E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22A81A-889F-43CA-8277-907E5D11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75664">
            <a:off x="259004" y="1892828"/>
            <a:ext cx="4015907" cy="228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35E38C-F8EE-492A-B7AC-1F4FE0BD8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7219">
            <a:off x="8112355" y="2155810"/>
            <a:ext cx="4006759" cy="227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5312A5-410B-4E41-829C-A1027B9FD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259" y="4825220"/>
            <a:ext cx="2931997" cy="168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F7817C85-6E84-06E1-3EDE-C357C7615495}"/>
              </a:ext>
            </a:extLst>
          </p:cNvPr>
          <p:cNvSpPr/>
          <p:nvPr/>
        </p:nvSpPr>
        <p:spPr>
          <a:xfrm>
            <a:off x="0" y="-1249045"/>
            <a:ext cx="12192000" cy="1629622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F473162D-355B-4FF8-0F37-3B5B06BB7FAC}"/>
              </a:ext>
            </a:extLst>
          </p:cNvPr>
          <p:cNvSpPr/>
          <p:nvPr/>
        </p:nvSpPr>
        <p:spPr>
          <a:xfrm>
            <a:off x="0" y="6476153"/>
            <a:ext cx="12192000" cy="1629622"/>
          </a:xfrm>
          <a:prstGeom prst="doubleWave">
            <a:avLst>
              <a:gd name="adj1" fmla="val 6250"/>
              <a:gd name="adj2" fmla="val -313"/>
            </a:avLst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id="{8370D30B-F4EF-3098-405C-A570D100B6C2}"/>
              </a:ext>
            </a:extLst>
          </p:cNvPr>
          <p:cNvSpPr/>
          <p:nvPr/>
        </p:nvSpPr>
        <p:spPr>
          <a:xfrm rot="16200000">
            <a:off x="-4995862" y="2728911"/>
            <a:ext cx="9182100" cy="1362075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id="{9B64451E-713A-4E92-8FC8-5DAB4EBA51F1}"/>
              </a:ext>
            </a:extLst>
          </p:cNvPr>
          <p:cNvSpPr/>
          <p:nvPr/>
        </p:nvSpPr>
        <p:spPr>
          <a:xfrm rot="16200000">
            <a:off x="8196905" y="2495549"/>
            <a:ext cx="9182100" cy="1828797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маяк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94F16A-4D20-EA02-D938-9354F8C35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8366"/>
            <a:ext cx="1362076" cy="1362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A8CA73-E6FF-425D-AF3A-11203617E256}"/>
              </a:ext>
            </a:extLst>
          </p:cNvPr>
          <p:cNvSpPr txBox="1"/>
          <p:nvPr/>
        </p:nvSpPr>
        <p:spPr>
          <a:xfrm>
            <a:off x="1630837" y="556181"/>
            <a:ext cx="979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Организовать работу в спортивном уголке нам помогают картотеки, комплексы утренней и бодрящей гимнастики, картотеки физкультминуток, картотеки массажа, подвижных игр, пособия по разным видам спорта, книги и самодельные игры и пособия, и др.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1CC491-E437-4C69-B209-0B3E08306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162" y="1479511"/>
            <a:ext cx="4151602" cy="254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17CA73-C646-4E1E-8D37-8A1E1BCFA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2212" y="4217890"/>
            <a:ext cx="3849087" cy="205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103048-904D-463F-82CD-67474E3D88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8514"/>
          <a:stretch>
            <a:fillRect/>
          </a:stretch>
        </p:blipFill>
        <p:spPr>
          <a:xfrm>
            <a:off x="201564" y="4339789"/>
            <a:ext cx="3360648" cy="205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84729E-9730-490E-9E55-3FD12BCD5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9816" y="3800883"/>
            <a:ext cx="1828798" cy="267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91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B9D94-C097-8D42-EAE9-16C964EFB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11310BB7-5502-8AFC-24F8-E330A3F85B0D}"/>
              </a:ext>
            </a:extLst>
          </p:cNvPr>
          <p:cNvSpPr/>
          <p:nvPr/>
        </p:nvSpPr>
        <p:spPr>
          <a:xfrm>
            <a:off x="0" y="-1249045"/>
            <a:ext cx="12192000" cy="1629622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C603A935-9D27-BACB-B884-0FC823B8DF1D}"/>
              </a:ext>
            </a:extLst>
          </p:cNvPr>
          <p:cNvSpPr/>
          <p:nvPr/>
        </p:nvSpPr>
        <p:spPr>
          <a:xfrm>
            <a:off x="0" y="6476153"/>
            <a:ext cx="12192000" cy="1629622"/>
          </a:xfrm>
          <a:prstGeom prst="doubleWave">
            <a:avLst>
              <a:gd name="adj1" fmla="val 6250"/>
              <a:gd name="adj2" fmla="val -313"/>
            </a:avLst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войная волна 4">
            <a:extLst>
              <a:ext uri="{FF2B5EF4-FFF2-40B4-BE49-F238E27FC236}">
                <a16:creationId xmlns:a16="http://schemas.microsoft.com/office/drawing/2014/main" id="{291113EE-9FF1-F58A-6CEF-60504F10E591}"/>
              </a:ext>
            </a:extLst>
          </p:cNvPr>
          <p:cNvSpPr/>
          <p:nvPr/>
        </p:nvSpPr>
        <p:spPr>
          <a:xfrm rot="16200000">
            <a:off x="-4995862" y="2728911"/>
            <a:ext cx="9182100" cy="1362075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>
            <a:extLst>
              <a:ext uri="{FF2B5EF4-FFF2-40B4-BE49-F238E27FC236}">
                <a16:creationId xmlns:a16="http://schemas.microsoft.com/office/drawing/2014/main" id="{09EF3B1F-93A0-907A-97CE-F294B0084143}"/>
              </a:ext>
            </a:extLst>
          </p:cNvPr>
          <p:cNvSpPr/>
          <p:nvPr/>
        </p:nvSpPr>
        <p:spPr>
          <a:xfrm rot="16200000">
            <a:off x="8196905" y="2495549"/>
            <a:ext cx="9182100" cy="1828797"/>
          </a:xfrm>
          <a:prstGeom prst="doubleWave">
            <a:avLst/>
          </a:prstGeom>
          <a:solidFill>
            <a:srgbClr val="EBE4E1"/>
          </a:solidFill>
          <a:ln>
            <a:solidFill>
              <a:srgbClr val="EBE4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маяк, ветряная мель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66014DC-E26B-870C-FF7D-2C55D6AA0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8366"/>
            <a:ext cx="1362076" cy="1362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ED1EB1-2260-44EB-B4DE-0FBF4A8E9577}"/>
              </a:ext>
            </a:extLst>
          </p:cNvPr>
          <p:cNvSpPr txBox="1"/>
          <p:nvPr/>
        </p:nvSpPr>
        <p:spPr>
          <a:xfrm>
            <a:off x="1593130" y="575035"/>
            <a:ext cx="977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прогулке работа со спортивным </a:t>
            </a:r>
            <a:r>
              <a:rPr lang="ru-RU" dirty="0" err="1"/>
              <a:t>инветарем</a:t>
            </a:r>
            <a:r>
              <a:rPr lang="ru-RU" dirty="0"/>
              <a:t> продолжается. Дети охотно занимаются спортом и принимают участие в подвижных играх!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FE4C02-DF8A-424B-99E8-7C548382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44" y="1221366"/>
            <a:ext cx="2018515" cy="2691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A5A9C9-99AD-4418-9F3A-0F2D7F83A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297" y="1323999"/>
            <a:ext cx="2018515" cy="26913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2675FE-2E21-4703-8584-DE867C69F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982" y="1329099"/>
            <a:ext cx="2399288" cy="17994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BA5D4E-05BB-486D-AED7-A9A070551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487" y="4071460"/>
            <a:ext cx="2727489" cy="20456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379272-F99C-4ED9-B9E1-75BA93476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02" y="2005033"/>
            <a:ext cx="2442526" cy="16296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25B1BB-5FD0-48D8-B91E-9B5C08B33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9730" y="3825252"/>
            <a:ext cx="1801419" cy="24018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2C10FE-96EE-4083-A7B0-2AF3F679AE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6673" y="3682167"/>
            <a:ext cx="1946301" cy="25950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2C10C7-AB1F-4AED-B2FA-D75FAABA2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8498" y="3919374"/>
            <a:ext cx="1782931" cy="2377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77A02A-B168-441C-B9B5-02D968DA1E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8909" y="1589902"/>
            <a:ext cx="1828797" cy="24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6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268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Бреньков</dc:creator>
  <cp:lastModifiedBy>Невского Детский Сад</cp:lastModifiedBy>
  <cp:revision>4</cp:revision>
  <dcterms:created xsi:type="dcterms:W3CDTF">2025-11-02T08:09:11Z</dcterms:created>
  <dcterms:modified xsi:type="dcterms:W3CDTF">2025-11-05T07:30:47Z</dcterms:modified>
</cp:coreProperties>
</file>